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144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220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36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640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5875869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304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57177" y="3081872"/>
            <a:ext cx="2257425" cy="8716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2628902" y="3081872"/>
            <a:ext cx="2257425" cy="87164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758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53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34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80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42903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47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0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261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3729037" y="529167"/>
            <a:ext cx="1157288" cy="11269133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257178" y="529167"/>
            <a:ext cx="3357563" cy="11269133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542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6/22/2021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42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5" t="68552" r="8032" b="8559"/>
          <a:stretch/>
        </p:blipFill>
        <p:spPr bwMode="auto">
          <a:xfrm>
            <a:off x="-2514" y="8317523"/>
            <a:ext cx="6870041" cy="815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xmlns="" id="{9A217DE4-AC1E-41B1-835F-56DFEDE2D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2" y="10300"/>
            <a:ext cx="5483898" cy="1520888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xmlns="" id="{9E06B93D-7946-40C1-88FA-808D7D06E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14" y="10838"/>
            <a:ext cx="1348504" cy="1221636"/>
          </a:xfrm>
          <a:prstGeom prst="rect">
            <a:avLst/>
          </a:prstGeom>
        </p:spPr>
      </p:pic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1371606" y="-1420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457200"/>
            <a:endParaRPr lang="th-TH" sz="180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-42269" y="-49723"/>
            <a:ext cx="1457325" cy="138499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endParaRPr lang="th-TH" sz="1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 defTabSz="457200"/>
            <a:r>
              <a:rPr lang="th-TH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ฉบับที่ 5/2563</a:t>
            </a:r>
          </a:p>
          <a:p>
            <a:pPr algn="ctr" defTabSz="457200"/>
            <a:endParaRPr lang="th-TH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 defTabSz="457200"/>
            <a:endParaRPr lang="th-TH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 defTabSz="457200"/>
            <a:endParaRPr lang="th-TH" sz="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 defTabSz="457200"/>
            <a:r>
              <a:rPr lang="th-TH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กุมภาพันธ์</a:t>
            </a:r>
            <a:r>
              <a:rPr lang="en-US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’</a:t>
            </a:r>
            <a:r>
              <a:rPr lang="th-TH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63</a:t>
            </a: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500302" y="-61102"/>
            <a:ext cx="52583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defTabSz="457200"/>
            <a:r>
              <a:rPr lang="th-TH" sz="8000" b="1" spc="300" dirty="0">
                <a:ln w="17780" cmpd="sng">
                  <a:solidFill>
                    <a:srgbClr val="4F81BD">
                      <a:tint val="3000"/>
                    </a:srgb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จดหมายข่าว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219329" y="776453"/>
            <a:ext cx="4245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th-TH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cs typeface="TH SarabunPSK" pitchFamily="34" charset="-34"/>
              </a:rPr>
              <a:t>องค์การบริหารส่วน</a:t>
            </a:r>
            <a:r>
              <a:rPr lang="th-TH" sz="200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cs typeface="TH SarabunPSK" pitchFamily="34" charset="-34"/>
              </a:rPr>
              <a:t>ตำบลบือมัง</a:t>
            </a:r>
            <a:r>
              <a:rPr lang="th-TH" sz="2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cs typeface="TH SarabunPSK" pitchFamily="34" charset="-34"/>
              </a:rPr>
              <a:t>   อำเภอรามัน   จังหวัดยะลา</a:t>
            </a:r>
            <a:endParaRPr lang="th-TH" sz="2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1323979" y="25189"/>
            <a:ext cx="1440242" cy="707886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 defTabSz="457200"/>
            <a:r>
              <a:rPr lang="th-TH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itchFamily="34" charset="-34"/>
                <a:cs typeface="TH SarabunPSK" pitchFamily="34" charset="-34"/>
              </a:rPr>
              <a:t>กองคลัง</a:t>
            </a:r>
          </a:p>
        </p:txBody>
      </p:sp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xmlns="" id="{E0ED30D3-3A99-4A44-8C4C-99CD9C1C0E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2" y="1147540"/>
            <a:ext cx="6858000" cy="1680427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xmlns="" id="{BD371953-57FB-4B8B-A68F-00EF8FB014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7" y="2453057"/>
            <a:ext cx="6858000" cy="3560884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xmlns="" id="{71449724-4A13-4C59-9BFE-76F2A99A591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4197" b="19877"/>
          <a:stretch/>
        </p:blipFill>
        <p:spPr>
          <a:xfrm>
            <a:off x="9527" y="6119447"/>
            <a:ext cx="6858000" cy="2347547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466725" y="2532448"/>
            <a:ext cx="196215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457200"/>
            <a:r>
              <a:rPr lang="th-TH" sz="1600" b="1" dirty="0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องค์การบริหารส่วน</a:t>
            </a:r>
            <a:r>
              <a:rPr lang="th-TH" sz="1600" b="1" dirty="0" err="1">
                <a:solidFill>
                  <a:srgbClr val="CC0000"/>
                </a:solidFill>
                <a:latin typeface="TH SarabunPSK" pitchFamily="34" charset="-34"/>
                <a:cs typeface="TH SarabunPSK" pitchFamily="34" charset="-34"/>
              </a:rPr>
              <a:t>ตำบลบือมัง</a:t>
            </a:r>
            <a:endParaRPr lang="th-TH" sz="1600" b="1" dirty="0">
              <a:solidFill>
                <a:srgbClr val="CC0000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 defTabSz="457200"/>
            <a:r>
              <a:rPr lang="th-TH" sz="14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อำเภอรามัน จังหวัดยะลา</a:t>
            </a:r>
            <a:endParaRPr lang="th-TH" sz="14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778" b="88889" l="8889" r="88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88" t="8222" r="7406" b="9110"/>
          <a:stretch/>
        </p:blipFill>
        <p:spPr>
          <a:xfrm>
            <a:off x="4778" y="2470639"/>
            <a:ext cx="595299" cy="519011"/>
          </a:xfrm>
          <a:prstGeom prst="rect">
            <a:avLst/>
          </a:prstGeom>
        </p:spPr>
      </p:pic>
      <p:sp>
        <p:nvSpPr>
          <p:cNvPr id="8" name="สี่เหลี่ยมผืนผ้า 7"/>
          <p:cNvSpPr/>
          <p:nvPr/>
        </p:nvSpPr>
        <p:spPr>
          <a:xfrm>
            <a:off x="4341865" y="5495192"/>
            <a:ext cx="2416745" cy="5187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defTabSz="457200"/>
            <a:r>
              <a:rPr lang="th-TH" sz="1400" dirty="0">
                <a:solidFill>
                  <a:srgbClr val="FF0000"/>
                </a:solidFill>
              </a:rPr>
              <a:t>ติดต่อสอบถาม ฝ่ายจัดเก็บรายได้</a:t>
            </a:r>
          </a:p>
          <a:p>
            <a:pPr algn="ctr" defTabSz="457200"/>
            <a:r>
              <a:rPr lang="th-TH" sz="1400" dirty="0">
                <a:solidFill>
                  <a:srgbClr val="FF0000"/>
                </a:solidFill>
              </a:rPr>
              <a:t>โทร. 073-299985</a:t>
            </a:r>
            <a:endParaRPr lang="th-TH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994135"/>
      </p:ext>
    </p:extLst>
  </p:cSld>
  <p:clrMapOvr>
    <a:masterClrMapping/>
  </p:clrMapOvr>
</p:sld>
</file>

<file path=ppt/theme/theme1.xml><?xml version="1.0" encoding="utf-8"?>
<a:theme xmlns:a="http://schemas.openxmlformats.org/drawingml/2006/main" name="1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</Words>
  <Application>Microsoft Office PowerPoint</Application>
  <PresentationFormat>นำเสนอทางหน้าจอ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1_ชุดรูปแบบของ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user</dc:creator>
  <cp:lastModifiedBy>user</cp:lastModifiedBy>
  <cp:revision>1</cp:revision>
  <dcterms:created xsi:type="dcterms:W3CDTF">2021-06-22T07:49:51Z</dcterms:created>
  <dcterms:modified xsi:type="dcterms:W3CDTF">2021-06-22T07:51:18Z</dcterms:modified>
</cp:coreProperties>
</file>